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65" r:id="rId5"/>
    <p:sldId id="266" r:id="rId6"/>
    <p:sldId id="267" r:id="rId7"/>
    <p:sldId id="268" r:id="rId8"/>
    <p:sldId id="257" r:id="rId9"/>
    <p:sldId id="259" r:id="rId10"/>
    <p:sldId id="261" r:id="rId11"/>
    <p:sldId id="263" r:id="rId12"/>
    <p:sldId id="264" r:id="rId13"/>
    <p:sldId id="262" r:id="rId14"/>
    <p:sldId id="258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65" d="100"/>
          <a:sy n="65" d="100"/>
        </p:scale>
        <p:origin x="13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9147314-8825-45CD-A2CD-DE72C29F6977}" type="datetimeFigureOut">
              <a:rPr lang="pl-PL" smtClean="0"/>
              <a:t>21.12.2020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3FFDDE-9C32-46FB-92DC-D16F47434A6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2921496"/>
          </a:xfrm>
        </p:spPr>
        <p:txBody>
          <a:bodyPr/>
          <a:lstStyle/>
          <a:p>
            <a:pPr algn="ctr"/>
            <a:r>
              <a:rPr lang="pl-PL" dirty="0" smtClean="0"/>
              <a:t>    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Święta    Bożego     </a:t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dirty="0" smtClean="0"/>
              <a:t>Narodzenia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   Polsce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44408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sz="1600" dirty="0" smtClean="0"/>
              <a:t>NA PRZESTRZENI LAT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160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OZDOBY NA CHOINKĘ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Mająca swoje źródło w tradycji luterańskiej bożonarodzeniowa choinka, także znalazła swoje miejsce w słynnym „Misiu”. Jedno z kradzionych drzewek wiezionych na furmance stało się w komedii Barei łapówką dla milicjanta. Oczywiście świątecznych iglaków nie trzeba było wycinać nielegalnie w lesie. Można je było kupić za uczciwie zarobione pieniądze, podobnie jak dziś. Czasem choinki były ustawiane na ulicy, czasami sklepy (na przykład PSS Społem) zapowiadały, że mają ich spory zapas. </a:t>
            </a:r>
            <a:r>
              <a:rPr lang="pl-PL" dirty="0" smtClean="0"/>
              <a:t>Ozdoby </a:t>
            </a:r>
            <a:r>
              <a:rPr lang="pl-PL" dirty="0" smtClean="0"/>
              <a:t>na choinkę z czasów PRL-u wiele osób ma jeszcze w swoich domach. Włosy anielskie, bombki z charakterystycznym wgłębieniem lub udające muchomorki, lampki w kształcie grzybów, świeczek i latarenek wciąż można też kupić przez Internet. Na zielonym drzewku towarzyszyły im często cukrowe, podłużne cukierki, które dziś raczej nie byłyby uznane za smakołyk.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95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KARPIOWA PROPAGANDA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809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Karp, choć modny, nie był wcale za </a:t>
            </a:r>
            <a:r>
              <a:rPr lang="pl-PL" dirty="0" smtClean="0"/>
              <a:t>PRL-u </a:t>
            </a:r>
            <a:r>
              <a:rPr lang="pl-PL" dirty="0" smtClean="0"/>
              <a:t>ogólnodostępny. Można powiedzieć, że jak wiele innych składników wigilijnej wieczerzy był towarem deficytowym. By go kupić, często trzeba było czekać na „cynk” od znajomych. Do prawdziwie kuriozalnych sytuacji dochodziło, gdy w zakładach pracy odbywały się loterie, w których można było wygrać właśnie… karpia. Czasami jedną rybę dzielono na kilka kawałków, by było sprawiedliwiej.</a:t>
            </a:r>
          </a:p>
          <a:p>
            <a:pPr marL="0" indent="0">
              <a:buNone/>
            </a:pPr>
            <a:r>
              <a:rPr lang="pl-PL" dirty="0" smtClean="0"/>
              <a:t>Zdarzały się </a:t>
            </a:r>
            <a:r>
              <a:rPr lang="pl-PL" dirty="0" smtClean="0"/>
              <a:t>zapobiegliwe zakłady pracy, które zamawiały karpia w dużej ilości znacznie wcześniej.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369272"/>
            <a:ext cx="2286326" cy="231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HEJ KOLĘDA, KOLĘDA!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 smtClean="0"/>
              <a:t>Jeszcze w latach 70. i 80. zwyczaj kolędowania mocno tkwił w kulturze. Od drzwi do drzwi chodzili kolędnicy, przebierańcy śpiewali okolicznościowe pieśni religijne i świeckie, składali życzenia i zabawiali krótką scenką biblijną. Z czasem do drzwi pukali coraz rzadziej, aż w końcu ten zwyczaj zupełnie zaginął. Po rozwiązaniu PZPR, w 1990 roku w programie pierwszym polskiej rozgłośni radiowej, zamiast dotychczasowych noworocznych przemówień I sekretarzy PZPR, wybrzmiało orędzie Prymasa Polski. W okresie świątecznym w wolnych mediach można było usłyszeć kolędy i pastorałki czy poczytać </a:t>
            </a:r>
            <a:r>
              <a:rPr lang="pl-PL" dirty="0" smtClean="0"/>
              <a:t>wywiadów </a:t>
            </a:r>
            <a:r>
              <a:rPr lang="pl-PL" dirty="0" smtClean="0"/>
              <a:t>z przedstawicielami kościoła. W radiu i telewizji pojawiło się znacznie więcej audycji związanych ze świątecznymi tradycjami - i w Polsce, i za granicą.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1705" cy="406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7763"/>
            <a:ext cx="4474368" cy="291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8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8" y="116632"/>
            <a:ext cx="4668860" cy="298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11" y="3328075"/>
            <a:ext cx="5121789" cy="314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2983610"/>
            <a:ext cx="3816424" cy="38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33" y="411560"/>
            <a:ext cx="4380867" cy="270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14450"/>
            <a:ext cx="75057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Źródła:</a:t>
            </a:r>
          </a:p>
          <a:p>
            <a:r>
              <a:rPr lang="pl-PL" sz="2800" dirty="0" smtClean="0"/>
              <a:t>- Wikipedia</a:t>
            </a:r>
            <a:endParaRPr lang="pl-PL" sz="2800" dirty="0" smtClean="0"/>
          </a:p>
          <a:p>
            <a:r>
              <a:rPr lang="pl-PL" sz="2800" dirty="0" smtClean="0"/>
              <a:t>- Onet</a:t>
            </a:r>
            <a:endParaRPr lang="pl-PL" sz="2800" dirty="0" smtClean="0"/>
          </a:p>
          <a:p>
            <a:r>
              <a:rPr lang="pl-PL" sz="2800" dirty="0" smtClean="0"/>
              <a:t>- Galeria Google</a:t>
            </a:r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dirty="0" smtClean="0"/>
          </a:p>
          <a:p>
            <a:pPr algn="r"/>
            <a:r>
              <a:rPr lang="pl-PL" sz="2800" dirty="0" smtClean="0"/>
              <a:t>Przygotowanie:</a:t>
            </a:r>
          </a:p>
          <a:p>
            <a:pPr algn="r"/>
            <a:r>
              <a:rPr lang="pl-PL" sz="2800" dirty="0" smtClean="0"/>
              <a:t>Natalia Rychlicka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991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ŚWIĘTA </a:t>
            </a:r>
            <a:br>
              <a:rPr lang="pl-PL" dirty="0" smtClean="0"/>
            </a:br>
            <a:r>
              <a:rPr lang="pl-PL" dirty="0" smtClean="0"/>
              <a:t>W CZASACH I WOJNY ŚWIATOWEJ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Żołnierzom przyszło spędzać Gwiazdkę na froncie wojennym </a:t>
            </a:r>
            <a:r>
              <a:rPr lang="pl-PL" dirty="0" smtClean="0"/>
              <a:t>czterokrotnie.</a:t>
            </a:r>
          </a:p>
          <a:p>
            <a:pPr marL="0" indent="0" algn="just">
              <a:buNone/>
            </a:pPr>
            <a:r>
              <a:rPr lang="pl-PL" dirty="0" smtClean="0"/>
              <a:t>Dla </a:t>
            </a:r>
            <a:r>
              <a:rPr lang="pl-PL" dirty="0" smtClean="0"/>
              <a:t>żołnierzy szczególnie miłe i budujące były listy, które otrzymywali od swoich rodzin oraz świąteczne podarunki  przesyłane na front przez Czerwony Krzyż i władze miejskie. W roku 1915 paczki dla żołnierzy osobiście zawiózł ostrowski landrat (pruski odpowiednik starosty) Walter Tiemann w towarzystwie nadprezydenta Prowincji Poznańskiej.</a:t>
            </a:r>
            <a:br>
              <a:rPr lang="pl-PL" dirty="0" smtClean="0"/>
            </a:br>
            <a:r>
              <a:rPr lang="pl-PL" dirty="0" smtClean="0"/>
              <a:t>W Ostrowie pierwszą wojenną Wigilię spędzono wśród rannych, którzy przebywali w tutejszych lazaretach. Zapłonęła również choinka na </a:t>
            </a:r>
            <a:r>
              <a:rPr lang="pl-PL" dirty="0" smtClean="0"/>
              <a:t>ostrowskim </a:t>
            </a:r>
            <a:r>
              <a:rPr lang="pl-PL" dirty="0" smtClean="0"/>
              <a:t>dworcu, a każdy żołnierz, który w okresie świąt był w podróży otrzymał poncz, kawę, ciasto oraz cygara. 47 Pułk Piechoty, który stacjonował w latach 1915-1917 w Ostrowie organizował świąteczny koncert dobroczynny, a cały dochód przeznaczony był na chorych i rannych przebywających w miejscowych lazaretach. W latach kolejnych odbywały się uroczyste spotkania wigilijne żołnierzy. Wszystko </a:t>
            </a:r>
            <a:r>
              <a:rPr lang="pl-PL" dirty="0" smtClean="0"/>
              <a:t>działo </a:t>
            </a:r>
            <a:r>
              <a:rPr lang="pl-PL" dirty="0" smtClean="0"/>
              <a:t>się jednak w coraz większej atmosferze zadumy, każdego roku bowiem brakowało kogoś, kto został powoływany do wojska i przebywał z dala od domu. A </a:t>
            </a:r>
            <a:r>
              <a:rPr lang="pl-PL" dirty="0" smtClean="0"/>
              <a:t>często </a:t>
            </a:r>
            <a:r>
              <a:rPr lang="pl-PL" dirty="0" smtClean="0"/>
              <a:t>było wiadomo, że już nie wróci.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1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66750"/>
            <a:ext cx="85629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ŚWIĘTA W CZASACH II WOJNY ŚWIATOWEJ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„</a:t>
            </a:r>
            <a:r>
              <a:rPr lang="pl-PL" sz="2500" dirty="0" smtClean="0"/>
              <a:t>Ludność </a:t>
            </a:r>
            <a:r>
              <a:rPr lang="pl-PL" sz="2500" dirty="0" smtClean="0"/>
              <a:t>polska obchodzi święta pod każdym względem </a:t>
            </a:r>
            <a:r>
              <a:rPr lang="pl-PL" sz="2500" dirty="0" smtClean="0"/>
              <a:t>niewesoło </a:t>
            </a:r>
            <a:r>
              <a:rPr lang="pl-PL" sz="2500" dirty="0" smtClean="0"/>
              <a:t>– choć ostatnie wiadomości o wypadkach wojennych dodały trochę </a:t>
            </a:r>
            <a:r>
              <a:rPr lang="pl-PL" sz="2500" dirty="0" smtClean="0"/>
              <a:t>otuchy” </a:t>
            </a:r>
            <a:r>
              <a:rPr lang="pl-PL" sz="2500" dirty="0" smtClean="0"/>
              <a:t>– notował w 1942 roku Ludwik Landau, autor niezawodnej „Kroniki lat wojny i okupacji</a:t>
            </a:r>
            <a:r>
              <a:rPr lang="pl-PL" sz="2500" dirty="0" smtClean="0"/>
              <a:t>”. Obroty </a:t>
            </a:r>
            <a:r>
              <a:rPr lang="pl-PL" sz="2500" dirty="0" smtClean="0"/>
              <a:t>na święta trochę się ożywiły; podniesione do niesłychanego poziomu ceny mięsa (100–120 zł za kg schabu, 500 zł za gęś itd.) nie wszystkich odstraszyły – ale jednak znaczna część przygotowanych na święta ilości pozostała dotąd nie sprzedana i w ostatniej chwili ceny chyba się gwałtownie załamią</a:t>
            </a:r>
            <a:r>
              <a:rPr lang="pl-PL" sz="2500" dirty="0" smtClean="0"/>
              <a:t>. Zdaniem </a:t>
            </a:r>
            <a:r>
              <a:rPr lang="pl-PL" sz="2500" dirty="0" smtClean="0"/>
              <a:t>tego znanego ekonomisty, ale też czujnego obserwatora codziennego życia, o nastrojach najlepiej świadczyło zarzucenie tradycyjnych świątecznych życzeń. Podczas wojny nikt nie mówił: </a:t>
            </a:r>
            <a:r>
              <a:rPr lang="pl-PL" sz="2500" dirty="0" smtClean="0"/>
              <a:t>„Wesołych </a:t>
            </a:r>
            <a:r>
              <a:rPr lang="pl-PL" sz="2500" dirty="0" smtClean="0"/>
              <a:t>świąt!”. To stałoby, jak wyjaśniał Landau, „w zbyt krzyczącym kontraście z rzeczywistością”.Przyjaciołom wolno było powiedzieć co najwyżej: </a:t>
            </a:r>
            <a:r>
              <a:rPr lang="pl-PL" sz="2500" dirty="0" smtClean="0"/>
              <a:t>„Spokojnych </a:t>
            </a:r>
            <a:r>
              <a:rPr lang="pl-PL" sz="2500" dirty="0" smtClean="0"/>
              <a:t>świąt”. W obliczu ciągłego strachu przed łapankami, a nawet trafieniem w łapy gestapo, były to życzenia wyjątkowo szczere. Obok przygnębionych sytuacją Polaków Boże Narodzenie 1939 roku obchodzili także </a:t>
            </a:r>
            <a:r>
              <a:rPr lang="pl-PL" sz="2500" dirty="0" smtClean="0"/>
              <a:t>naziści</a:t>
            </a:r>
            <a:r>
              <a:rPr lang="pl-PL" sz="2500" dirty="0" smtClean="0"/>
              <a:t>. Już w połowie grudnia 1939 roku w Krakowie zaroiło się od bożonarodzeniowych akcentów. Gadzinówka „Goniec Krakowski” rozpisywała się o wzmożonym ruchu, o przekupniach z zabawkami choinkowymi, świeczkami, słodyczami i przede wszystkim z choinkami. Święta miały się odbyć jak zawsze – ale tym razem były to święta dla Aryjczyków i ku chwale Hitlera.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6648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CHOINKA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 smtClean="0"/>
              <a:t>Bożonarodzeniowe drzewko było jednym z najważniejszych elementów budujących świąteczny nastrój. W okupacyjnych realiach jego zdobycie </a:t>
            </a:r>
            <a:r>
              <a:rPr lang="pl-PL" sz="2000" dirty="0" smtClean="0"/>
              <a:t>                                   i </a:t>
            </a:r>
            <a:r>
              <a:rPr lang="pl-PL" sz="2000" dirty="0" smtClean="0"/>
              <a:t>przystrojenie stało się nie lada wyzwaniem. Przyszły historyk i filmowiec, Wiesław Stradomski, wspominał, że w jego rodzinnym domu choinka była o połowę mniejsza niż dawniej. W dodatku kosztowała aż kilkanaście złotych. Choć był to spory wydatek, każdy starał się zdobyć drzewko albo przynajmniej pęk jedliny. Kiedy już w domu roznosił się zapach igliwia, przychodził czas na ubieranie choinki.Tradycyjnie wieszało się na niej świeczki, kolorowe cukierki, orzechy włoskie zawinięte w sreberka po czekoladzie, gwiazdki z papieru i kolorowej bibuły, watę imitującą śnieg, anielskie włosy i oczywiście bombki. Co konkretnie zdobiło choinkę, zależało od aktualnej sytuacji materialnej rodziny, ale też od wrześniowych bombardowań. W wielu domach po delikatnych bombkach zostały tylko połamane odłamki. Pod choinką domownicy wypatrywali prezentów. W czasie wojny były to raczej praktyczne drobiazgi, które przydawały się na co dzień, niż przedmioty zbytku. Dzieci cieszyły się także ze słodyczy, których nie jadały na co dzień.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080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WIGILIA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500" dirty="0" smtClean="0"/>
              <a:t>Z całej świątecznej krzątaniny największą troską było jednak wigilijne menu. Czy w zwyczajnym domu, który na co dzień był areną zmagań gospodyni z brakiem podstawowych produktów, dało się w ogóle przygotować dwanaście tradycyjnych potraw? Stało się to wyczynem godnym mitycznego Herkulesa i niewiele osób było w stanie mu sprostać. Polegając tylko na oficjalnych źródłach zaopatrzenia, pani domu mogła przygotować co najwyżej namiastkę Wigilii. Dlatego niemal wszystkie gospodynie korzystały z przedświątecznej oferty czarnorynkowej. Wielu standardowych pozycji wigilijnego menu nie sposób było dostać. Śledzi nie ma, a karp i szczupak są absurdalnie drogie? Żaden problem. Rybę faszerowaną można w końcu zrobić i bez ryby. Da się ją przyrządzić na przykład z gotowanej soi, ewentualnie z jajek. Kiedy już udało się dostać rybę, najczęściej były to stynki – maleńkie, zaledwie kilkucentymetrowe rybki, obecnie prawie niespotykane w sprzedaży. Środek zimy to akurat sezon ich połowu. Na wielu stołach wigilijnych królował barszcz. Tę postną zupę łatwo i tanio można przygotować w warunkach domowych. Wystarczy nastawić odpowiednio wcześniej zakwas i w Wigilię tylko ugotować zupę. Jednak to nie barszcz zapychał brzuchy Polaków. Na wielkomiejskich stołach gościły podczas tej uroczystej kolacji… kartofle w różnych odmianach. Apetyt zaspokajano plackami kartoflanymi na oleju lub po prostu kartoflami z surową cebulą. Chude ciasto z kartkową margaryną, w którym jaja zastępowano niekiedy dynią albo proszkiem jajecznym, pełniło obowiązki świątecznego deseru. Trochę lepiej było na prowincji. W małych miasteczkach, gdzie wiele było miejsc pod uprawy, łatwiej było o żywność. Także wieczerza wigilijna mogła być przeżywana w sposób tradycyjny: z dwunastoma potrawami, stołem na kilkanaście i więcej osób, głośnym śpiewaniem kolęd i zaglądaniem do obory, czy zwierzęta nie zaczną mówić ludzkim głosem. </a:t>
            </a:r>
            <a:endParaRPr lang="pl-PL" sz="1500" dirty="0" smtClean="0">
              <a:effectLst/>
            </a:endParaRPr>
          </a:p>
          <a:p>
            <a:pPr marL="0" indent="0">
              <a:buNone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3531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758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solidFill>
                  <a:prstClr val="black"/>
                </a:solidFill>
              </a:rPr>
              <a:t>Świąteczny stół zastawiono na dwadzieścia osób, pod obrusem leżało świeże siano, a na stole dwanaście dań […]. Wysiedleńcy nic prawie nie posiadali, </a:t>
            </a:r>
            <a:r>
              <a:rPr lang="pl-PL" sz="2800" dirty="0" smtClean="0">
                <a:solidFill>
                  <a:prstClr val="black"/>
                </a:solidFill>
              </a:rPr>
              <a:t>                                    a </a:t>
            </a:r>
            <a:r>
              <a:rPr lang="pl-PL" sz="2800" dirty="0">
                <a:solidFill>
                  <a:prstClr val="black"/>
                </a:solidFill>
              </a:rPr>
              <a:t>gospodarze – też nie za bogaci – uczciwie dzielili się tym, co posiadali</a:t>
            </a:r>
            <a:r>
              <a:rPr lang="pl-PL" sz="2800" i="1" dirty="0" smtClean="0">
                <a:solidFill>
                  <a:prstClr val="black"/>
                </a:solidFill>
              </a:rPr>
              <a:t>.</a:t>
            </a:r>
            <a:r>
              <a:rPr lang="pl-PL" sz="2800" dirty="0" smtClean="0"/>
              <a:t> Były także rodziny, które z powodu niemieckich poczynań znalazły się w szczególnie trudnej sytuacji</a:t>
            </a:r>
            <a:r>
              <a:rPr lang="pl-PL" sz="2800" dirty="0" smtClean="0"/>
              <a:t>. Kiedy </a:t>
            </a:r>
            <a:r>
              <a:rPr lang="pl-PL" sz="2800" dirty="0" smtClean="0"/>
              <a:t>na co dzień nie miały co włożyć do garnka, nikt w nich nie czekał z radością na święta </a:t>
            </a:r>
            <a:r>
              <a:rPr lang="pl-PL" sz="2800" dirty="0" smtClean="0"/>
              <a:t>                        i </a:t>
            </a:r>
            <a:r>
              <a:rPr lang="pl-PL" sz="2800" dirty="0" smtClean="0"/>
              <a:t>nikt nie spodziewał się ich uroczystego obchodzenia. Dotykało to w szczególności najmłodszych członków takich rodzin. Czasami rodzice, którzy całymi dniami ciężko pracowali, podejmowali jeszcze wysiłek przygotowania Bożego Narodzenia w tajemnicy przed dziećmi. Takie święta często zapadały w pamięć do końca życia.</a:t>
            </a:r>
          </a:p>
          <a:p>
            <a:pPr lvl="0">
              <a:spcBef>
                <a:spcPct val="20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ŚWIĘTA W CZASACH PRL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Pod </a:t>
            </a:r>
            <a:r>
              <a:rPr lang="pl-PL" dirty="0" smtClean="0"/>
              <a:t>choinką nie znajdowało się Playstation i najnowszej komórki, ale co najwyżej sweter i sanki. W telewizji nie leciał "Kevin sam w domu", ale co najwyżej "Pan Wołodyjowski".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03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2598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Zapach mandarynek, coca-cola w szklanych butelkach, karp okupujący wannę przez wiele dni i czekoladopodobne wyroby rozdawane dzieciom przez </a:t>
            </a:r>
            <a:r>
              <a:rPr lang="pl-PL" dirty="0" smtClean="0"/>
              <a:t>Mikołaja – </a:t>
            </a:r>
            <a:r>
              <a:rPr lang="pl-PL" dirty="0" smtClean="0"/>
              <a:t>takie świąteczne wspomnienia ma wielu Polaków</a:t>
            </a:r>
            <a:r>
              <a:rPr lang="pl-PL" dirty="0" smtClean="0"/>
              <a:t>. Wyznacznikiem </a:t>
            </a:r>
            <a:r>
              <a:rPr lang="pl-PL" dirty="0" smtClean="0"/>
              <a:t>PRL-u (nie tylko w czasie przedświątecznej gorączki) było wielogodzinne stanie w kolejkach </a:t>
            </a:r>
            <a:r>
              <a:rPr lang="pl-PL" dirty="0" smtClean="0"/>
              <a:t>                                               i </a:t>
            </a:r>
            <a:r>
              <a:rPr lang="pl-PL" dirty="0" smtClean="0"/>
              <a:t>kupowanie towaru spod lady. Jedną z zabawniejszych scen w kultowym „Misiu” jest ta, w której Barbara Winiarska krzyczy, że przecież ona ma tu mięso – cóż z tego, że sprzedaje w najzwyklejszym na świecie kiosku.</a:t>
            </a:r>
          </a:p>
          <a:p>
            <a:pPr algn="just"/>
            <a:r>
              <a:rPr lang="pl-PL" dirty="0" smtClean="0"/>
              <a:t>Przeglądając dawne kroniki filmowe możemy zobaczyć między innymi wiejskie sklepy, tak zwane GS-y. Na starych taśmach zostały one ukazane jako miejsca obsługujące aż 17 mln. Polaków („Co drugi Polak zaopatruje się w żywność i ubiera w gminnych spółdzielniach”). W teorii ludzie mogli tam nabyć aż 20 tys. różnych produktów, zatem święta powinny być jak z bajki. Można tam było kupić zarówno jedzenie, jak i prezenty… Niemal jak w Peweksie, a jednak nikt z Polaków urodzonych przed 1989 r. nie pamięta tak dobrze zaopatrzonego wiejskiego sklepu. Dziennik Telewizyjny z 1984 r. odkrywa przed nami sekrety świątecznych zakupów sprzed 35 lat. W sklepach (tym razem pokazano Wrocław) były kolejki, ale też niczego nie brakowało – ani nabiału, ani owoców, ani nawet mięsa i wędlin. Tych ostatnich widać na nagraniu takie ilości, których nie powstydziłyby się dzisiejsze delikatesy, co pozwala przypuszczać, że kiełbasy i szynki zniesiono specjalnie do nagrania. Dowiadujemy się, że Centrala Rybna sprzedała aż 145 ton śledzi – zapasy się wyczerpały, ale karp wciąż był sprzedawany „bez zakłóceń”, chociaż ludzi oburzała drożyzna.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06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321</TotalTime>
  <Words>1449</Words>
  <Application>Microsoft Office PowerPoint</Application>
  <PresentationFormat>Pokaz na ekranie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Arial</vt:lpstr>
      <vt:lpstr>Clarity</vt:lpstr>
      <vt:lpstr>            Święta    Bożego       Narodzenia w    Polsce</vt:lpstr>
      <vt:lpstr>ŚWIĘTA  W CZASACH I WOJNY ŚWIATOWEJ</vt:lpstr>
      <vt:lpstr>Prezentacja programu PowerPoint</vt:lpstr>
      <vt:lpstr>ŚWIĘTA W CZASACH II WOJNY ŚWIATOWEJ</vt:lpstr>
      <vt:lpstr>CHOINKA</vt:lpstr>
      <vt:lpstr>WIGILIA</vt:lpstr>
      <vt:lpstr>Prezentacja programu PowerPoint</vt:lpstr>
      <vt:lpstr>ŚWIĘTA W CZASACH PRL</vt:lpstr>
      <vt:lpstr>Prezentacja programu PowerPoint</vt:lpstr>
      <vt:lpstr>OZDOBY NA CHOINKĘ</vt:lpstr>
      <vt:lpstr>KARPIOWA PROPAGANDA  </vt:lpstr>
      <vt:lpstr>HEJ KOLĘDA, KOLĘDA!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Bożego Narodzenia w Polsce</dc:title>
  <dc:creator>Natalia</dc:creator>
  <cp:lastModifiedBy>Windows User</cp:lastModifiedBy>
  <cp:revision>17</cp:revision>
  <dcterms:created xsi:type="dcterms:W3CDTF">2020-12-12T09:48:07Z</dcterms:created>
  <dcterms:modified xsi:type="dcterms:W3CDTF">2020-12-21T14:19:08Z</dcterms:modified>
</cp:coreProperties>
</file>